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11" r:id="rId93"/>
    <p:sldId id="929" r:id="rId94"/>
    <p:sldId id="930" r:id="rId95"/>
    <p:sldId id="931" r:id="rId96"/>
    <p:sldId id="932" r:id="rId97"/>
    <p:sldId id="933" r:id="rId98"/>
    <p:sldId id="934" r:id="rId99"/>
    <p:sldId id="935" r:id="rId100"/>
    <p:sldId id="936" r:id="rId101"/>
    <p:sldId id="937" r:id="rId102"/>
    <p:sldId id="938" r:id="rId103"/>
    <p:sldId id="939" r:id="rId10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ThinLib/blob/master/README.m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2023/06/21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
        <p:nvSpPr>
          <p:cNvPr id="98" name="テキスト ボックス 97">
            <a:extLst>
              <a:ext uri="{FF2B5EF4-FFF2-40B4-BE49-F238E27FC236}">
                <a16:creationId xmlns:a16="http://schemas.microsoft.com/office/drawing/2014/main" id="{735CA117-485F-4D23-A777-7C2C86995073}"/>
              </a:ext>
            </a:extLst>
          </p:cNvPr>
          <p:cNvSpPr txBox="1"/>
          <p:nvPr/>
        </p:nvSpPr>
        <p:spPr>
          <a:xfrm>
            <a:off x="3048000" y="3308811"/>
            <a:ext cx="1304886"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rc2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6.0.113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a:t>
            </a:r>
            <a:r>
              <a:rPr lang="en-US" altLang="ja-JP" sz="1200">
                <a:solidFill>
                  <a:schemeClr val="bg1"/>
                </a:solidFill>
                <a:latin typeface="Consolas" panose="020B0609020204030204" pitchFamily="49" charset="0"/>
              </a:rPr>
              <a:t>_12255/install</a:t>
            </a:r>
            <a:r>
              <a:rPr lang="en-US" altLang="ja-JP" sz="1200" dirty="0">
                <a:solidFill>
                  <a:schemeClr val="bg1"/>
                </a:solidFill>
                <a:latin typeface="Consolas" panose="020B0609020204030204" pitchFamily="49" charset="0"/>
              </a:rPr>
              <a:t>_dotnet_6.0.113.sh)"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https://github.com/IPA-CyberLab/IPA-DN-ThinLib/blob/9d80e005808164f63d07b2d0642d13546ac7a3eb/src/Cedar/WtGate.h#L204</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sz="1800" dirty="0"/>
              <a:t>https://github.com/IPA-CyberLab/IPA-DN-ThinLib/blob/9d80e005808164f63d07b2d0642d13546ac7a3eb/src/Cedar/Desk.h#L176</a:t>
            </a:r>
            <a:endParaRPr lang="en-US" altLang="ja-JP" dirty="0"/>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5-15.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アドレスが関連付けられていることを確認・検証してみるとよい。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9831</TotalTime>
  <Words>31494</Words>
  <Application>Microsoft Office PowerPoint</Application>
  <PresentationFormat>ワイド画面</PresentationFormat>
  <Paragraphs>1389</Paragraphs>
  <Slides>103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103</vt:i4>
      </vt:variant>
    </vt:vector>
  </HeadingPairs>
  <TitlesOfParts>
    <vt:vector size="111"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5-15. 「HTML5 版 Web クライアント」の文字列やデザインの変更 (ブランド化)</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2909</cp:revision>
  <dcterms:created xsi:type="dcterms:W3CDTF">2017-10-22T02:50:05Z</dcterms:created>
  <dcterms:modified xsi:type="dcterms:W3CDTF">2023-06-21T08:40:08Z</dcterms:modified>
</cp:coreProperties>
</file>